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handoutMasterIdLst>
    <p:handoutMasterId r:id="rId17"/>
  </p:handoutMasterIdLst>
  <p:sldIdLst>
    <p:sldId id="257" r:id="rId2"/>
    <p:sldId id="285" r:id="rId3"/>
    <p:sldId id="299" r:id="rId4"/>
    <p:sldId id="287" r:id="rId5"/>
    <p:sldId id="288" r:id="rId6"/>
    <p:sldId id="291" r:id="rId7"/>
    <p:sldId id="290" r:id="rId8"/>
    <p:sldId id="292" r:id="rId9"/>
    <p:sldId id="293" r:id="rId10"/>
    <p:sldId id="294" r:id="rId11"/>
    <p:sldId id="295" r:id="rId12"/>
    <p:sldId id="296" r:id="rId13"/>
    <p:sldId id="297" r:id="rId14"/>
    <p:sldId id="298" r:id="rId15"/>
  </p:sldIdLst>
  <p:sldSz cx="10691813" cy="7559675"/>
  <p:notesSz cx="6735763" cy="9866313"/>
  <p:defaultTextStyle>
    <a:defPPr>
      <a:defRPr lang="ja-JP"/>
    </a:defPPr>
    <a:lvl1pPr marL="0" algn="l" defTabSz="1042873" rtl="0" eaLnBrk="1" latinLnBrk="0" hangingPunct="1">
      <a:defRPr kumimoji="1" sz="2053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kumimoji="1" sz="2053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kumimoji="1" sz="2053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kumimoji="1" sz="2053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kumimoji="1" sz="2053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kumimoji="1" sz="2053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kumimoji="1" sz="2053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kumimoji="1" sz="2053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kumimoji="1" sz="20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206" autoAdjust="0"/>
  </p:normalViewPr>
  <p:slideViewPr>
    <p:cSldViewPr snapToGrid="0">
      <p:cViewPr varScale="1">
        <p:scale>
          <a:sx n="92" d="100"/>
          <a:sy n="92" d="100"/>
        </p:scale>
        <p:origin x="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51DE55-C839-4DE5-824E-838C2593BFDB}" type="datetimeFigureOut">
              <a:rPr kumimoji="1" lang="ja-JP" altLang="en-US" smtClean="0"/>
              <a:t>2019/6/21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56ACF-8A05-4D5F-B9EA-2A4CFF5CEC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7631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27FAA5-D6D7-4CF3-90A1-C046DC3A0963}" type="datetimeFigureOut">
              <a:rPr kumimoji="1" lang="ja-JP" altLang="en-US" smtClean="0"/>
              <a:t>2019/6/21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014413" y="1233488"/>
            <a:ext cx="47069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B8AA9-73A6-4488-A6F9-9BAF8B4F9AC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1713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2873" rtl="0" eaLnBrk="1" latinLnBrk="0" hangingPunct="1">
      <a:defRPr kumimoji="1" sz="1369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kumimoji="1" sz="1369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kumimoji="1" sz="1369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kumimoji="1" sz="1369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kumimoji="1" sz="1369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kumimoji="1" sz="1369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kumimoji="1" sz="1369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kumimoji="1" sz="1369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kumimoji="1" sz="13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014413" y="1233488"/>
            <a:ext cx="4706937" cy="33289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9B8AA9-73A6-4488-A6F9-9BAF8B4F9AC6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0669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5C338-66C1-48C1-9E08-FCAEEBC842FA}" type="datetimeFigureOut">
              <a:rPr kumimoji="1" lang="ja-JP" altLang="en-US" smtClean="0"/>
              <a:t>2019/6/21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CE1C-5077-44E1-BCCE-A3FD68D355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57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5C338-66C1-48C1-9E08-FCAEEBC842FA}" type="datetimeFigureOut">
              <a:rPr kumimoji="1" lang="ja-JP" altLang="en-US" smtClean="0"/>
              <a:t>2019/6/21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CE1C-5077-44E1-BCCE-A3FD68D355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7750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5C338-66C1-48C1-9E08-FCAEEBC842FA}" type="datetimeFigureOut">
              <a:rPr kumimoji="1" lang="ja-JP" altLang="en-US" smtClean="0"/>
              <a:t>2019/6/21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CE1C-5077-44E1-BCCE-A3FD68D355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403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5C338-66C1-48C1-9E08-FCAEEBC842FA}" type="datetimeFigureOut">
              <a:rPr kumimoji="1" lang="ja-JP" altLang="en-US" smtClean="0"/>
              <a:t>2019/6/21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CE1C-5077-44E1-BCCE-A3FD68D355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6678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5C338-66C1-48C1-9E08-FCAEEBC842FA}" type="datetimeFigureOut">
              <a:rPr kumimoji="1" lang="ja-JP" altLang="en-US" smtClean="0"/>
              <a:t>2019/6/21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CE1C-5077-44E1-BCCE-A3FD68D355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818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5C338-66C1-48C1-9E08-FCAEEBC842FA}" type="datetimeFigureOut">
              <a:rPr kumimoji="1" lang="ja-JP" altLang="en-US" smtClean="0"/>
              <a:t>2019/6/21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CE1C-5077-44E1-BCCE-A3FD68D355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7004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5C338-66C1-48C1-9E08-FCAEEBC842FA}" type="datetimeFigureOut">
              <a:rPr kumimoji="1" lang="ja-JP" altLang="en-US" smtClean="0"/>
              <a:t>2019/6/21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CE1C-5077-44E1-BCCE-A3FD68D355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3269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5C338-66C1-48C1-9E08-FCAEEBC842FA}" type="datetimeFigureOut">
              <a:rPr kumimoji="1" lang="ja-JP" altLang="en-US" smtClean="0"/>
              <a:t>2019/6/21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CE1C-5077-44E1-BCCE-A3FD68D355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1396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5C338-66C1-48C1-9E08-FCAEEBC842FA}" type="datetimeFigureOut">
              <a:rPr kumimoji="1" lang="ja-JP" altLang="en-US" smtClean="0"/>
              <a:t>2019/6/21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CE1C-5077-44E1-BCCE-A3FD68D355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7981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5C338-66C1-48C1-9E08-FCAEEBC842FA}" type="datetimeFigureOut">
              <a:rPr kumimoji="1" lang="ja-JP" altLang="en-US" smtClean="0"/>
              <a:t>2019/6/21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CE1C-5077-44E1-BCCE-A3FD68D355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3170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5C338-66C1-48C1-9E08-FCAEEBC842FA}" type="datetimeFigureOut">
              <a:rPr kumimoji="1" lang="ja-JP" altLang="en-US" smtClean="0"/>
              <a:t>2019/6/21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CE1C-5077-44E1-BCCE-A3FD68D355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7489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5C338-66C1-48C1-9E08-FCAEEBC842FA}" type="datetimeFigureOut">
              <a:rPr kumimoji="1" lang="ja-JP" altLang="en-US" smtClean="0"/>
              <a:t>2019/6/21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CCE1C-5077-44E1-BCCE-A3FD68D3554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6" r="18869"/>
          <a:stretch/>
        </p:blipFill>
        <p:spPr>
          <a:xfrm>
            <a:off x="9877620" y="0"/>
            <a:ext cx="814192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01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0" y="0"/>
            <a:ext cx="10691813" cy="440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263" u="sng" dirty="0" smtClean="0">
                <a:solidFill>
                  <a:schemeClr val="bg1"/>
                </a:solidFill>
                <a:latin typeface="HGS明朝B" panose="02020800000000000000" pitchFamily="18" charset="-128"/>
                <a:ea typeface="HGS明朝B" panose="02020800000000000000" pitchFamily="18" charset="-128"/>
              </a:rPr>
              <a:t>販売研修用</a:t>
            </a:r>
            <a:endParaRPr lang="ja-JP" altLang="en-US" sz="2263" u="sng" dirty="0">
              <a:solidFill>
                <a:schemeClr val="bg1"/>
              </a:solidFill>
              <a:latin typeface="HGS明朝B" panose="02020800000000000000" pitchFamily="18" charset="-128"/>
              <a:ea typeface="HGS明朝B" panose="02020800000000000000" pitchFamily="18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1086" y="0"/>
            <a:ext cx="11373983" cy="758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15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0" y="3225839"/>
            <a:ext cx="106918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 smtClean="0">
                <a:latin typeface="HGS明朝B" panose="02020800000000000000" pitchFamily="18" charset="-128"/>
                <a:ea typeface="HGS明朝B" panose="02020800000000000000" pitchFamily="18" charset="-128"/>
              </a:rPr>
              <a:t>現象</a:t>
            </a:r>
            <a:endParaRPr lang="ja-JP" altLang="en-US" sz="6600" dirty="0">
              <a:latin typeface="HGS明朝B" panose="02020800000000000000" pitchFamily="18" charset="-128"/>
              <a:ea typeface="HGS明朝B" panose="02020800000000000000" pitchFamily="18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8807301" y="0"/>
            <a:ext cx="1884512" cy="1866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559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0" y="3225839"/>
            <a:ext cx="106918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 smtClean="0">
                <a:latin typeface="HGS明朝B" panose="02020800000000000000" pitchFamily="18" charset="-128"/>
                <a:ea typeface="HGS明朝B" panose="02020800000000000000" pitchFamily="18" charset="-128"/>
              </a:rPr>
              <a:t>価格</a:t>
            </a:r>
            <a:endParaRPr lang="ja-JP" altLang="en-US" sz="6600" dirty="0">
              <a:latin typeface="HGS明朝B" panose="02020800000000000000" pitchFamily="18" charset="-128"/>
              <a:ea typeface="HGS明朝B" panose="02020800000000000000" pitchFamily="18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8807301" y="0"/>
            <a:ext cx="1884512" cy="1866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575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0" y="3225839"/>
            <a:ext cx="106918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 smtClean="0">
                <a:latin typeface="HGS明朝B" panose="02020800000000000000" pitchFamily="18" charset="-128"/>
                <a:ea typeface="HGS明朝B" panose="02020800000000000000" pitchFamily="18" charset="-128"/>
              </a:rPr>
              <a:t>売れる</a:t>
            </a:r>
            <a:r>
              <a:rPr lang="en-US" altLang="ja-JP" sz="6600" dirty="0" smtClean="0">
                <a:latin typeface="HGS明朝B" panose="02020800000000000000" pitchFamily="18" charset="-128"/>
                <a:ea typeface="HGS明朝B" panose="02020800000000000000" pitchFamily="18" charset="-128"/>
              </a:rPr>
              <a:t>5</a:t>
            </a:r>
            <a:r>
              <a:rPr lang="ja-JP" altLang="en-US" sz="6600" dirty="0" err="1" smtClean="0">
                <a:latin typeface="HGS明朝B" panose="02020800000000000000" pitchFamily="18" charset="-128"/>
                <a:ea typeface="HGS明朝B" panose="02020800000000000000" pitchFamily="18" charset="-128"/>
              </a:rPr>
              <a:t>つの</a:t>
            </a:r>
            <a:r>
              <a:rPr lang="ja-JP" altLang="en-US" sz="6600" dirty="0" smtClean="0">
                <a:latin typeface="HGS明朝B" panose="02020800000000000000" pitchFamily="18" charset="-128"/>
                <a:ea typeface="HGS明朝B" panose="02020800000000000000" pitchFamily="18" charset="-128"/>
              </a:rPr>
              <a:t>切り口</a:t>
            </a:r>
            <a:endParaRPr lang="ja-JP" altLang="en-US" sz="6600" dirty="0">
              <a:latin typeface="HGS明朝B" panose="02020800000000000000" pitchFamily="18" charset="-128"/>
              <a:ea typeface="HGS明朝B" panose="02020800000000000000" pitchFamily="18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8807301" y="0"/>
            <a:ext cx="1884512" cy="1866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919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100" y="0"/>
            <a:ext cx="1133951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98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/>
          <p:cNvSpPr txBox="1"/>
          <p:nvPr/>
        </p:nvSpPr>
        <p:spPr>
          <a:xfrm>
            <a:off x="15314" y="3204828"/>
            <a:ext cx="1284065" cy="40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latin typeface="HGP明朝B" panose="02020800000000000000" pitchFamily="18" charset="-128"/>
                <a:ea typeface="HGP明朝B" panose="02020800000000000000" pitchFamily="18" charset="-128"/>
              </a:rPr>
              <a:t>2019</a:t>
            </a:r>
            <a:r>
              <a:rPr lang="ja-JP" altLang="en-US" dirty="0">
                <a:latin typeface="HGP明朝B" panose="02020800000000000000" pitchFamily="18" charset="-128"/>
                <a:ea typeface="HGP明朝B" panose="02020800000000000000" pitchFamily="18" charset="-128"/>
              </a:rPr>
              <a:t>年</a:t>
            </a:r>
            <a:endParaRPr kumimoji="1" lang="ja-JP" altLang="en-US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0" y="4779847"/>
            <a:ext cx="1299379" cy="40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latin typeface="HGP明朝B" panose="02020800000000000000" pitchFamily="18" charset="-128"/>
                <a:ea typeface="HGP明朝B" panose="02020800000000000000" pitchFamily="18" charset="-128"/>
              </a:rPr>
              <a:t>2020</a:t>
            </a:r>
            <a:r>
              <a:rPr lang="ja-JP" altLang="en-US" dirty="0" smtClean="0">
                <a:latin typeface="HGP明朝B" panose="02020800000000000000" pitchFamily="18" charset="-128"/>
                <a:ea typeface="HGP明朝B" panose="02020800000000000000" pitchFamily="18" charset="-128"/>
              </a:rPr>
              <a:t>年</a:t>
            </a:r>
            <a:endParaRPr kumimoji="1" lang="ja-JP" altLang="en-US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  <p:grpSp>
        <p:nvGrpSpPr>
          <p:cNvPr id="20" name="グループ化 19"/>
          <p:cNvGrpSpPr/>
          <p:nvPr/>
        </p:nvGrpSpPr>
        <p:grpSpPr>
          <a:xfrm>
            <a:off x="1284065" y="2237926"/>
            <a:ext cx="9252640" cy="3477074"/>
            <a:chOff x="1284065" y="2237926"/>
            <a:chExt cx="8221885" cy="3089724"/>
          </a:xfrm>
        </p:grpSpPr>
        <p:pic>
          <p:nvPicPr>
            <p:cNvPr id="2" name="図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84065" y="2237926"/>
              <a:ext cx="8221885" cy="3089724"/>
            </a:xfrm>
            <a:prstGeom prst="rect">
              <a:avLst/>
            </a:prstGeom>
          </p:spPr>
        </p:pic>
        <p:pic>
          <p:nvPicPr>
            <p:cNvPr id="3" name="図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9806" y="4123586"/>
              <a:ext cx="1650975" cy="1108952"/>
            </a:xfrm>
            <a:prstGeom prst="rect">
              <a:avLst/>
            </a:prstGeom>
          </p:spPr>
        </p:pic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9806" y="2743749"/>
              <a:ext cx="1650975" cy="1069504"/>
            </a:xfrm>
            <a:prstGeom prst="rect">
              <a:avLst/>
            </a:prstGeom>
          </p:spPr>
        </p:pic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6721" y="4123586"/>
              <a:ext cx="1713463" cy="1108952"/>
            </a:xfrm>
            <a:prstGeom prst="rect">
              <a:avLst/>
            </a:prstGeom>
          </p:spPr>
        </p:pic>
        <p:pic>
          <p:nvPicPr>
            <p:cNvPr id="6" name="図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5769" y="4123586"/>
              <a:ext cx="1713464" cy="1108952"/>
            </a:xfrm>
            <a:prstGeom prst="rect">
              <a:avLst/>
            </a:prstGeom>
          </p:spPr>
        </p:pic>
        <p:pic>
          <p:nvPicPr>
            <p:cNvPr id="7" name="図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46245" y="4123586"/>
              <a:ext cx="1713463" cy="1108952"/>
            </a:xfrm>
            <a:prstGeom prst="rect">
              <a:avLst/>
            </a:prstGeom>
          </p:spPr>
        </p:pic>
        <p:sp>
          <p:nvSpPr>
            <p:cNvPr id="8" name="正方形/長方形 7"/>
            <p:cNvSpPr/>
            <p:nvPr/>
          </p:nvSpPr>
          <p:spPr>
            <a:xfrm>
              <a:off x="6217022" y="4393353"/>
              <a:ext cx="371908" cy="56941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kumimoji="1" lang="en-US" altLang="ja-JP" dirty="0" smtClean="0"/>
                <a:t>?</a:t>
              </a:r>
            </a:p>
          </p:txBody>
        </p:sp>
        <p:pic>
          <p:nvPicPr>
            <p:cNvPr id="9" name="図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46245" y="2743749"/>
              <a:ext cx="1713463" cy="1108952"/>
            </a:xfrm>
            <a:prstGeom prst="rect">
              <a:avLst/>
            </a:prstGeom>
          </p:spPr>
        </p:pic>
        <p:sp>
          <p:nvSpPr>
            <p:cNvPr id="10" name="正方形/長方形 9"/>
            <p:cNvSpPr/>
            <p:nvPr/>
          </p:nvSpPr>
          <p:spPr>
            <a:xfrm>
              <a:off x="6217022" y="3013516"/>
              <a:ext cx="371908" cy="56941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kumimoji="1" lang="en-US" altLang="ja-JP" dirty="0" smtClean="0"/>
                <a:t>?</a:t>
              </a:r>
            </a:p>
          </p:txBody>
        </p:sp>
        <p:pic>
          <p:nvPicPr>
            <p:cNvPr id="11" name="図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5770" y="2743749"/>
              <a:ext cx="1713463" cy="1108952"/>
            </a:xfrm>
            <a:prstGeom prst="rect">
              <a:avLst/>
            </a:prstGeom>
          </p:spPr>
        </p:pic>
        <p:sp>
          <p:nvSpPr>
            <p:cNvPr id="12" name="正方形/長方形 11"/>
            <p:cNvSpPr/>
            <p:nvPr/>
          </p:nvSpPr>
          <p:spPr>
            <a:xfrm>
              <a:off x="8276547" y="3013516"/>
              <a:ext cx="371908" cy="56941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kumimoji="1" lang="en-US" altLang="ja-JP" dirty="0" smtClean="0"/>
                <a:t>?</a:t>
              </a:r>
            </a:p>
          </p:txBody>
        </p:sp>
        <p:pic>
          <p:nvPicPr>
            <p:cNvPr id="18" name="図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6948" y="2743749"/>
              <a:ext cx="1713235" cy="1142308"/>
            </a:xfrm>
            <a:prstGeom prst="rect">
              <a:avLst/>
            </a:prstGeom>
          </p:spPr>
        </p:pic>
        <p:sp>
          <p:nvSpPr>
            <p:cNvPr id="19" name="正方形/長方形 18"/>
            <p:cNvSpPr/>
            <p:nvPr/>
          </p:nvSpPr>
          <p:spPr>
            <a:xfrm>
              <a:off x="3486721" y="2767086"/>
              <a:ext cx="171346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sz="1000" dirty="0" smtClean="0">
                  <a:solidFill>
                    <a:srgbClr val="FF0000"/>
                  </a:solidFill>
                  <a:latin typeface="HGS明朝B" panose="02020800000000000000" pitchFamily="18" charset="-128"/>
                  <a:ea typeface="HGS明朝B" panose="02020800000000000000" pitchFamily="18" charset="-128"/>
                </a:rPr>
                <a:t>N</a:t>
              </a:r>
              <a:r>
                <a:rPr lang="ja-JP" altLang="en-US" sz="1000" dirty="0" smtClean="0">
                  <a:solidFill>
                    <a:srgbClr val="FF0000"/>
                  </a:solidFill>
                  <a:latin typeface="HGS明朝B" panose="02020800000000000000" pitchFamily="18" charset="-128"/>
                  <a:ea typeface="HGS明朝B" panose="02020800000000000000" pitchFamily="18" charset="-128"/>
                </a:rPr>
                <a:t>ow </a:t>
              </a:r>
              <a:r>
                <a:rPr lang="ja-JP" altLang="en-US" sz="1000" dirty="0">
                  <a:solidFill>
                    <a:srgbClr val="FF0000"/>
                  </a:solidFill>
                  <a:latin typeface="HGS明朝B" panose="02020800000000000000" pitchFamily="18" charset="-128"/>
                  <a:ea typeface="HGS明朝B" panose="02020800000000000000" pitchFamily="18" charset="-128"/>
                </a:rPr>
                <a:t>on </a:t>
              </a:r>
              <a:r>
                <a:rPr lang="ja-JP" altLang="en-US" sz="1000" dirty="0" smtClean="0">
                  <a:solidFill>
                    <a:srgbClr val="FF0000"/>
                  </a:solidFill>
                  <a:latin typeface="HGS明朝B" panose="02020800000000000000" pitchFamily="18" charset="-128"/>
                  <a:ea typeface="HGS明朝B" panose="02020800000000000000" pitchFamily="18" charset="-128"/>
                </a:rPr>
                <a:t>sale</a:t>
              </a:r>
              <a:r>
                <a:rPr lang="en-US" altLang="ja-JP" sz="1000" dirty="0" smtClean="0">
                  <a:solidFill>
                    <a:srgbClr val="FF0000"/>
                  </a:solidFill>
                  <a:latin typeface="HGS明朝B" panose="02020800000000000000" pitchFamily="18" charset="-128"/>
                  <a:ea typeface="HGS明朝B" panose="02020800000000000000" pitchFamily="18" charset="-128"/>
                </a:rPr>
                <a:t>!!</a:t>
              </a:r>
              <a:endParaRPr lang="ja-JP" altLang="en-US" sz="1000" dirty="0">
                <a:solidFill>
                  <a:srgbClr val="FF0000"/>
                </a:solidFill>
                <a:latin typeface="HGS明朝B" panose="02020800000000000000" pitchFamily="18" charset="-128"/>
                <a:ea typeface="HGS明朝B" panose="02020800000000000000" pitchFamily="18" charset="-128"/>
              </a:endParaRPr>
            </a:p>
          </p:txBody>
        </p:sp>
      </p:grpSp>
      <p:sp>
        <p:nvSpPr>
          <p:cNvPr id="21" name="テキスト ボックス 20"/>
          <p:cNvSpPr txBox="1"/>
          <p:nvPr/>
        </p:nvSpPr>
        <p:spPr>
          <a:xfrm>
            <a:off x="-1" y="1077383"/>
            <a:ext cx="106918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 smtClean="0">
                <a:latin typeface="HGS明朝B" panose="02020800000000000000" pitchFamily="18" charset="-128"/>
                <a:ea typeface="HGS明朝B" panose="02020800000000000000" pitchFamily="18" charset="-128"/>
              </a:rPr>
              <a:t>1</a:t>
            </a:r>
            <a:r>
              <a:rPr lang="ja-JP" altLang="en-US" sz="2800" dirty="0" smtClean="0">
                <a:latin typeface="HGS明朝B" panose="02020800000000000000" pitchFamily="18" charset="-128"/>
                <a:ea typeface="HGS明朝B" panose="02020800000000000000" pitchFamily="18" charset="-128"/>
              </a:rPr>
              <a:t>秒タオル限定色　</a:t>
            </a:r>
            <a:r>
              <a:rPr lang="en-US" altLang="ja-JP" sz="2800" dirty="0" smtClean="0">
                <a:latin typeface="HGS明朝B" panose="02020800000000000000" pitchFamily="18" charset="-128"/>
                <a:ea typeface="HGS明朝B" panose="02020800000000000000" pitchFamily="18" charset="-128"/>
              </a:rPr>
              <a:t>2years</a:t>
            </a:r>
            <a:r>
              <a:rPr lang="ja-JP" altLang="en-US" sz="2800" dirty="0" smtClean="0">
                <a:latin typeface="HGS明朝B" panose="02020800000000000000" pitchFamily="18" charset="-128"/>
                <a:ea typeface="HGS明朝B" panose="02020800000000000000" pitchFamily="18" charset="-128"/>
              </a:rPr>
              <a:t>スケジュール</a:t>
            </a:r>
            <a:endParaRPr kumimoji="1" lang="ja-JP" altLang="en-US" sz="2800" dirty="0">
              <a:latin typeface="HGS明朝B" panose="02020800000000000000" pitchFamily="18" charset="-128"/>
              <a:ea typeface="HGS明朝B" panose="02020800000000000000" pitchFamily="18" charset="-128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0" y="1736045"/>
            <a:ext cx="10691812" cy="408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dirty="0" smtClean="0">
                <a:latin typeface="HGS明朝B" panose="02020800000000000000" pitchFamily="18" charset="-128"/>
                <a:ea typeface="HGS明朝B" panose="02020800000000000000" pitchFamily="18" charset="-128"/>
              </a:rPr>
              <a:t>（</a:t>
            </a:r>
            <a:r>
              <a:rPr lang="en-US" altLang="ja-JP" dirty="0">
                <a:latin typeface="HGS明朝B" panose="02020800000000000000" pitchFamily="18" charset="-128"/>
                <a:ea typeface="HGS明朝B" panose="02020800000000000000" pitchFamily="18" charset="-128"/>
              </a:rPr>
              <a:t>A total of 8 l</a:t>
            </a:r>
            <a:r>
              <a:rPr lang="en-US" altLang="ja-JP" dirty="0" smtClean="0">
                <a:latin typeface="HGS明朝B" panose="02020800000000000000" pitchFamily="18" charset="-128"/>
                <a:ea typeface="HGS明朝B" panose="02020800000000000000" pitchFamily="18" charset="-128"/>
              </a:rPr>
              <a:t>imited</a:t>
            </a:r>
            <a:r>
              <a:rPr lang="ja-JP" altLang="en-US" dirty="0" smtClean="0">
                <a:latin typeface="HGS明朝B" panose="02020800000000000000" pitchFamily="18" charset="-128"/>
                <a:ea typeface="HGS明朝B" panose="02020800000000000000" pitchFamily="18" charset="-128"/>
              </a:rPr>
              <a:t> </a:t>
            </a:r>
            <a:r>
              <a:rPr lang="en-US" altLang="ja-JP" dirty="0" smtClean="0">
                <a:latin typeface="HGS明朝B" panose="02020800000000000000" pitchFamily="18" charset="-128"/>
                <a:ea typeface="HGS明朝B" panose="02020800000000000000" pitchFamily="18" charset="-128"/>
              </a:rPr>
              <a:t>colors</a:t>
            </a:r>
            <a:r>
              <a:rPr lang="ja-JP" altLang="en-US" dirty="0" smtClean="0">
                <a:latin typeface="HGS明朝B" panose="02020800000000000000" pitchFamily="18" charset="-128"/>
                <a:ea typeface="HGS明朝B" panose="02020800000000000000" pitchFamily="18" charset="-128"/>
              </a:rPr>
              <a:t>）</a:t>
            </a:r>
            <a:endParaRPr lang="ja-JP" altLang="en-US" dirty="0">
              <a:latin typeface="HGS明朝B" panose="02020800000000000000" pitchFamily="18" charset="-128"/>
              <a:ea typeface="HGS明朝B" panose="02020800000000000000" pitchFamily="18" charset="-128"/>
            </a:endParaRPr>
          </a:p>
        </p:txBody>
      </p:sp>
      <p:sp>
        <p:nvSpPr>
          <p:cNvPr id="23" name="正方形/長方形 22"/>
          <p:cNvSpPr/>
          <p:nvPr/>
        </p:nvSpPr>
        <p:spPr>
          <a:xfrm>
            <a:off x="4129088" y="6043058"/>
            <a:ext cx="6562725" cy="34336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r" fontAlgn="b"/>
            <a:r>
              <a:rPr lang="en-US" altLang="ja-JP" sz="1800" dirty="0" smtClean="0">
                <a:latin typeface="HGP明朝B" panose="02020800000000000000" pitchFamily="18" charset="-128"/>
                <a:ea typeface="HGP明朝B" panose="02020800000000000000" pitchFamily="18" charset="-128"/>
              </a:rPr>
              <a:t>What </a:t>
            </a:r>
            <a:r>
              <a:rPr lang="en-US" altLang="ja-JP" sz="1800" dirty="0">
                <a:latin typeface="HGP明朝B" panose="02020800000000000000" pitchFamily="18" charset="-128"/>
                <a:ea typeface="HGP明朝B" panose="02020800000000000000" pitchFamily="18" charset="-128"/>
              </a:rPr>
              <a:t>color is the </a:t>
            </a:r>
            <a:r>
              <a:rPr lang="en-US" altLang="ja-JP" sz="1800" dirty="0">
                <a:solidFill>
                  <a:srgbClr val="FF0000"/>
                </a:solidFill>
                <a:latin typeface="HGP明朝B" panose="02020800000000000000" pitchFamily="18" charset="-128"/>
                <a:ea typeface="HGP明朝B" panose="02020800000000000000" pitchFamily="18" charset="-128"/>
              </a:rPr>
              <a:t>next</a:t>
            </a:r>
            <a:r>
              <a:rPr lang="en-US" altLang="ja-JP" sz="1800" dirty="0">
                <a:latin typeface="HGP明朝B" panose="02020800000000000000" pitchFamily="18" charset="-128"/>
                <a:ea typeface="HGP明朝B" panose="02020800000000000000" pitchFamily="18" charset="-128"/>
              </a:rPr>
              <a:t> </a:t>
            </a:r>
            <a:r>
              <a:rPr lang="en-US" altLang="ja-JP" sz="1800" dirty="0" smtClean="0">
                <a:latin typeface="HGP明朝B" panose="02020800000000000000" pitchFamily="18" charset="-128"/>
                <a:ea typeface="HGP明朝B" panose="02020800000000000000" pitchFamily="18" charset="-128"/>
              </a:rPr>
              <a:t>season...? </a:t>
            </a:r>
            <a:endParaRPr lang="en-US" altLang="ja-JP" sz="1800" dirty="0"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8807301" y="0"/>
            <a:ext cx="1884512" cy="1866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035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0" y="3225839"/>
            <a:ext cx="106918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 smtClean="0">
                <a:latin typeface="HGS明朝B" panose="02020800000000000000" pitchFamily="18" charset="-128"/>
                <a:ea typeface="HGS明朝B" panose="02020800000000000000" pitchFamily="18" charset="-128"/>
              </a:rPr>
              <a:t>今治タオル</a:t>
            </a:r>
            <a:endParaRPr lang="ja-JP" altLang="en-US" sz="6600" dirty="0">
              <a:latin typeface="HGS明朝B" panose="02020800000000000000" pitchFamily="18" charset="-128"/>
              <a:ea typeface="HGS明朝B" panose="02020800000000000000" pitchFamily="18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8807301" y="0"/>
            <a:ext cx="1884512" cy="1866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450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0" y="3225839"/>
            <a:ext cx="106918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6600" dirty="0" smtClean="0">
                <a:latin typeface="HGS明朝B" panose="02020800000000000000" pitchFamily="18" charset="-128"/>
                <a:ea typeface="HGS明朝B" panose="02020800000000000000" pitchFamily="18" charset="-128"/>
              </a:rPr>
              <a:t>1</a:t>
            </a:r>
            <a:r>
              <a:rPr lang="ja-JP" altLang="en-US" sz="6600" dirty="0" smtClean="0">
                <a:latin typeface="HGS明朝B" panose="02020800000000000000" pitchFamily="18" charset="-128"/>
                <a:ea typeface="HGS明朝B" panose="02020800000000000000" pitchFamily="18" charset="-128"/>
              </a:rPr>
              <a:t>秒タオル</a:t>
            </a:r>
            <a:endParaRPr lang="ja-JP" altLang="en-US" sz="6600" dirty="0">
              <a:latin typeface="HGS明朝B" panose="02020800000000000000" pitchFamily="18" charset="-128"/>
              <a:ea typeface="HGS明朝B" panose="02020800000000000000" pitchFamily="18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8807301" y="0"/>
            <a:ext cx="1884512" cy="1866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239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秒タオルの驚くべき吸水性②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699" y="0"/>
            <a:ext cx="10668114" cy="711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54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91813" cy="801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94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8807301" y="0"/>
            <a:ext cx="1884512" cy="1866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4" t="26370" r="11667" b="56263"/>
          <a:stretch/>
        </p:blipFill>
        <p:spPr bwMode="auto">
          <a:xfrm>
            <a:off x="160735" y="1433510"/>
            <a:ext cx="9312023" cy="2643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下矢印 3"/>
          <p:cNvSpPr/>
          <p:nvPr/>
        </p:nvSpPr>
        <p:spPr>
          <a:xfrm>
            <a:off x="9594851" y="1433510"/>
            <a:ext cx="754062" cy="2714625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1800"/>
          </a:p>
        </p:txBody>
      </p:sp>
      <p:grpSp>
        <p:nvGrpSpPr>
          <p:cNvPr id="8" name="グループ化 7"/>
          <p:cNvGrpSpPr/>
          <p:nvPr/>
        </p:nvGrpSpPr>
        <p:grpSpPr>
          <a:xfrm>
            <a:off x="3564627" y="4914900"/>
            <a:ext cx="7079310" cy="2644775"/>
            <a:chOff x="5673725" y="5157788"/>
            <a:chExt cx="4087813" cy="1527175"/>
          </a:xfrm>
        </p:grpSpPr>
        <p:pic>
          <p:nvPicPr>
            <p:cNvPr id="6" name="Picture 1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3725" y="5229225"/>
              <a:ext cx="2409825" cy="1425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図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08988" y="5157788"/>
              <a:ext cx="1352550" cy="152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4816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ãæ°´ãã®ç»åæ¤ç´¢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"/>
            <a:ext cx="9591973" cy="7559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正方形/長方形 3"/>
          <p:cNvSpPr/>
          <p:nvPr/>
        </p:nvSpPr>
        <p:spPr>
          <a:xfrm>
            <a:off x="8807301" y="0"/>
            <a:ext cx="1884512" cy="1866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724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0" y="3225839"/>
            <a:ext cx="106918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6600" dirty="0" smtClean="0">
                <a:latin typeface="HGS明朝B" panose="02020800000000000000" pitchFamily="18" charset="-128"/>
                <a:ea typeface="HGS明朝B" panose="02020800000000000000" pitchFamily="18" charset="-128"/>
              </a:rPr>
              <a:t>3</a:t>
            </a:r>
            <a:r>
              <a:rPr lang="ja-JP" altLang="en-US" sz="6600" dirty="0" err="1" smtClean="0">
                <a:latin typeface="HGS明朝B" panose="02020800000000000000" pitchFamily="18" charset="-128"/>
                <a:ea typeface="HGS明朝B" panose="02020800000000000000" pitchFamily="18" charset="-128"/>
              </a:rPr>
              <a:t>つの</a:t>
            </a:r>
            <a:r>
              <a:rPr lang="ja-JP" altLang="en-US" sz="6600" dirty="0" smtClean="0">
                <a:latin typeface="HGS明朝B" panose="02020800000000000000" pitchFamily="18" charset="-128"/>
                <a:ea typeface="HGS明朝B" panose="02020800000000000000" pitchFamily="18" charset="-128"/>
              </a:rPr>
              <a:t>違い</a:t>
            </a:r>
            <a:endParaRPr lang="ja-JP" altLang="en-US" sz="6600" dirty="0">
              <a:latin typeface="HGS明朝B" panose="02020800000000000000" pitchFamily="18" charset="-128"/>
              <a:ea typeface="HGS明朝B" panose="02020800000000000000" pitchFamily="18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8807301" y="0"/>
            <a:ext cx="1884512" cy="1866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836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0" y="3225839"/>
            <a:ext cx="106918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 smtClean="0">
                <a:latin typeface="HGS明朝B" panose="02020800000000000000" pitchFamily="18" charset="-128"/>
                <a:ea typeface="HGS明朝B" panose="02020800000000000000" pitchFamily="18" charset="-128"/>
              </a:rPr>
              <a:t>口コミ</a:t>
            </a:r>
            <a:endParaRPr lang="ja-JP" altLang="en-US" sz="6600" dirty="0">
              <a:latin typeface="HGS明朝B" panose="02020800000000000000" pitchFamily="18" charset="-128"/>
              <a:ea typeface="HGS明朝B" panose="02020800000000000000" pitchFamily="18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8807301" y="0"/>
            <a:ext cx="1884512" cy="1866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381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37DFC7030725D448BFAD79D5D0CE16B9" ma:contentTypeVersion="10" ma:contentTypeDescription="新しいドキュメントを作成します。" ma:contentTypeScope="" ma:versionID="c5aa505af94404a43b5cffed7c4d4964">
  <xsd:schema xmlns:xsd="http://www.w3.org/2001/XMLSchema" xmlns:xs="http://www.w3.org/2001/XMLSchema" xmlns:p="http://schemas.microsoft.com/office/2006/metadata/properties" xmlns:ns2="1d8f8e30-0c72-4b6e-a492-0d0891e3a297" xmlns:ns3="d3d4a9e6-84d8-4428-9e0b-b6030a1be006" targetNamespace="http://schemas.microsoft.com/office/2006/metadata/properties" ma:root="true" ma:fieldsID="754a72ec3779ba0ae01adadd74305b40" ns2:_="" ns3:_="">
    <xsd:import namespace="1d8f8e30-0c72-4b6e-a492-0d0891e3a297"/>
    <xsd:import namespace="d3d4a9e6-84d8-4428-9e0b-b6030a1be00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8f8e30-0c72-4b6e-a492-0d0891e3a29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有相手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有相手の詳細情報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d4a9e6-84d8-4428-9e0b-b6030a1be0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0B466B2-0485-43F3-9116-800E2E211499}"/>
</file>

<file path=customXml/itemProps2.xml><?xml version="1.0" encoding="utf-8"?>
<ds:datastoreItem xmlns:ds="http://schemas.openxmlformats.org/officeDocument/2006/customXml" ds:itemID="{8B966483-8EB3-4131-8E1A-B5E253D2AA94}"/>
</file>

<file path=customXml/itemProps3.xml><?xml version="1.0" encoding="utf-8"?>
<ds:datastoreItem xmlns:ds="http://schemas.openxmlformats.org/officeDocument/2006/customXml" ds:itemID="{3EF083F1-A5AE-45A4-8EA2-EE42E41D7CD8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1884</TotalTime>
  <Words>52</Words>
  <Application>Microsoft Office PowerPoint</Application>
  <PresentationFormat>ユーザー設定</PresentationFormat>
  <Paragraphs>18</Paragraphs>
  <Slides>14</Slides>
  <Notes>1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1" baseType="lpstr">
      <vt:lpstr>HGP明朝B</vt:lpstr>
      <vt:lpstr>HGS明朝B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negi idea</dc:creator>
  <cp:lastModifiedBy>根木 俊一</cp:lastModifiedBy>
  <cp:revision>99</cp:revision>
  <cp:lastPrinted>2019-06-21T05:27:54Z</cp:lastPrinted>
  <dcterms:created xsi:type="dcterms:W3CDTF">2017-01-29T12:38:53Z</dcterms:created>
  <dcterms:modified xsi:type="dcterms:W3CDTF">2019-06-21T05:28:01Z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0x01010037DFC7030725D448BFAD79D5D0CE16B9</vt:lpwstr>
  </property>
</Properties>
</file>